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5" r:id="rId1"/>
  </p:sldMasterIdLst>
  <p:notesMasterIdLst>
    <p:notesMasterId r:id="rId4"/>
  </p:notesMasterIdLst>
  <p:sldIdLst>
    <p:sldId id="259" r:id="rId2"/>
    <p:sldId id="258" r:id="rId3"/>
  </p:sldIdLst>
  <p:sldSz cx="30279975" cy="42808525"/>
  <p:notesSz cx="6799263" cy="9929813"/>
  <p:defaultTextStyle>
    <a:defPPr>
      <a:defRPr lang="fr-FR"/>
    </a:defPPr>
    <a:lvl1pPr algn="l" defTabSz="2087563"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2087563" indent="-1630363" algn="l" defTabSz="2087563"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4175125" indent="-3260725" algn="l" defTabSz="2087563"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6264275" indent="-4892675" algn="l" defTabSz="2087563"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8351838" indent="-6523038" algn="l" defTabSz="2087563"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E7A"/>
    <a:srgbClr val="87AF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62" autoAdjust="0"/>
    <p:restoredTop sz="94603"/>
  </p:normalViewPr>
  <p:slideViewPr>
    <p:cSldViewPr snapToGrid="0" snapToObjects="1">
      <p:cViewPr>
        <p:scale>
          <a:sx n="21" d="100"/>
          <a:sy n="21" d="100"/>
        </p:scale>
        <p:origin x="2944" y="376"/>
      </p:cViewPr>
      <p:guideLst>
        <p:guide orient="horz" pos="13483"/>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846E2EDE-E546-6440-BE79-17DE6CDED3B7}" type="datetimeFigureOut">
              <a:rPr lang="fr-FR" smtClean="0"/>
              <a:t>30/06/2020</a:t>
            </a:fld>
            <a:endParaRPr lang="fr-FR"/>
          </a:p>
        </p:txBody>
      </p:sp>
      <p:sp>
        <p:nvSpPr>
          <p:cNvPr id="4" name="Espace réservé de l'image des diapositives 3"/>
          <p:cNvSpPr>
            <a:spLocks noGrp="1" noRot="1" noChangeAspect="1"/>
          </p:cNvSpPr>
          <p:nvPr>
            <p:ph type="sldImg" idx="2"/>
          </p:nvPr>
        </p:nvSpPr>
        <p:spPr>
          <a:xfrm>
            <a:off x="2214563" y="1241425"/>
            <a:ext cx="2370137"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92020DF6-3EE6-AA48-BF76-F47EA59DB93C}" type="slidenum">
              <a:rPr lang="fr-FR" smtClean="0"/>
              <a:t>‹N°›</a:t>
            </a:fld>
            <a:endParaRPr lang="fr-FR"/>
          </a:p>
        </p:txBody>
      </p:sp>
    </p:spTree>
    <p:extLst>
      <p:ext uri="{BB962C8B-B14F-4D97-AF65-F5344CB8AC3E}">
        <p14:creationId xmlns:p14="http://schemas.microsoft.com/office/powerpoint/2010/main" val="268386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46" name="Image 45">
            <a:extLst>
              <a:ext uri="{FF2B5EF4-FFF2-40B4-BE49-F238E27FC236}">
                <a16:creationId xmlns:a16="http://schemas.microsoft.com/office/drawing/2014/main" id="{EBEC44AC-6ADF-9740-ACA4-A39C24B0684F}"/>
              </a:ext>
            </a:extLst>
          </p:cNvPr>
          <p:cNvPicPr>
            <a:picLocks noChangeAspect="1"/>
          </p:cNvPicPr>
          <p:nvPr userDrawn="1"/>
        </p:nvPicPr>
        <p:blipFill>
          <a:blip r:embed="rId2"/>
          <a:stretch>
            <a:fillRect/>
          </a:stretch>
        </p:blipFill>
        <p:spPr>
          <a:xfrm>
            <a:off x="10887075" y="0"/>
            <a:ext cx="19392900" cy="13754100"/>
          </a:xfrm>
          <a:prstGeom prst="rect">
            <a:avLst/>
          </a:prstGeom>
        </p:spPr>
      </p:pic>
      <p:pic>
        <p:nvPicPr>
          <p:cNvPr id="44" name="Image 43">
            <a:extLst>
              <a:ext uri="{FF2B5EF4-FFF2-40B4-BE49-F238E27FC236}">
                <a16:creationId xmlns:a16="http://schemas.microsoft.com/office/drawing/2014/main" id="{BB85735E-780B-874D-B4C9-B8DEBE1C768B}"/>
              </a:ext>
            </a:extLst>
          </p:cNvPr>
          <p:cNvPicPr>
            <a:picLocks noChangeAspect="1"/>
          </p:cNvPicPr>
          <p:nvPr userDrawn="1"/>
        </p:nvPicPr>
        <p:blipFill>
          <a:blip r:embed="rId3"/>
          <a:stretch>
            <a:fillRect/>
          </a:stretch>
        </p:blipFill>
        <p:spPr>
          <a:xfrm>
            <a:off x="0" y="36852225"/>
            <a:ext cx="14795500" cy="5956300"/>
          </a:xfrm>
          <a:prstGeom prst="rect">
            <a:avLst/>
          </a:prstGeom>
        </p:spPr>
      </p:pic>
      <p:sp>
        <p:nvSpPr>
          <p:cNvPr id="2" name="Titre 1">
            <a:extLst>
              <a:ext uri="{FF2B5EF4-FFF2-40B4-BE49-F238E27FC236}">
                <a16:creationId xmlns:a16="http://schemas.microsoft.com/office/drawing/2014/main" id="{E8846917-CDBA-D440-9C02-8734104FFEC5}"/>
              </a:ext>
            </a:extLst>
          </p:cNvPr>
          <p:cNvSpPr>
            <a:spLocks noGrp="1"/>
          </p:cNvSpPr>
          <p:nvPr>
            <p:ph type="ctrTitle"/>
          </p:nvPr>
        </p:nvSpPr>
        <p:spPr>
          <a:xfrm>
            <a:off x="2081214" y="1074056"/>
            <a:ext cx="26117548" cy="2321923"/>
          </a:xfrm>
          <a:prstGeom prst="rect">
            <a:avLst/>
          </a:prstGeom>
        </p:spPr>
        <p:txBody>
          <a:bodyPr anchor="t" anchorCtr="0">
            <a:noAutofit/>
          </a:bodyPr>
          <a:lstStyle>
            <a:lvl1pPr algn="ctr">
              <a:lnSpc>
                <a:spcPct val="100000"/>
              </a:lnSpc>
              <a:defRPr sz="7200">
                <a:solidFill>
                  <a:srgbClr val="696E7A"/>
                </a:solidFill>
              </a:defRPr>
            </a:lvl1pPr>
          </a:lstStyle>
          <a:p>
            <a:endParaRPr lang="fr-FR" dirty="0"/>
          </a:p>
        </p:txBody>
      </p:sp>
      <p:sp>
        <p:nvSpPr>
          <p:cNvPr id="9" name="Espace réservé du texte 8">
            <a:extLst>
              <a:ext uri="{FF2B5EF4-FFF2-40B4-BE49-F238E27FC236}">
                <a16:creationId xmlns:a16="http://schemas.microsoft.com/office/drawing/2014/main" id="{F11370FD-98F1-5843-AB02-2F62A802047D}"/>
              </a:ext>
            </a:extLst>
          </p:cNvPr>
          <p:cNvSpPr>
            <a:spLocks noGrp="1"/>
          </p:cNvSpPr>
          <p:nvPr>
            <p:ph type="body" sz="quarter" idx="13" hasCustomPrompt="1"/>
          </p:nvPr>
        </p:nvSpPr>
        <p:spPr>
          <a:xfrm>
            <a:off x="2081213" y="4836755"/>
            <a:ext cx="26117549" cy="777800"/>
          </a:xfrm>
        </p:spPr>
        <p:txBody>
          <a:bodyPr/>
          <a:lstStyle>
            <a:lvl1pPr algn="ctr">
              <a:defRPr sz="2800">
                <a:solidFill>
                  <a:srgbClr val="87AF2D"/>
                </a:solidFill>
              </a:defRPr>
            </a:lvl1pPr>
            <a:lvl4pPr algn="ctr">
              <a:defRPr b="1">
                <a:solidFill>
                  <a:srgbClr val="87AF2D"/>
                </a:solidFill>
              </a:defRPr>
            </a:lvl4pPr>
          </a:lstStyle>
          <a:p>
            <a:pPr lvl="0"/>
            <a:r>
              <a:rPr lang="fr-FR" dirty="0"/>
              <a:t>Auteur 1*, Auteur 2*, Auteur 3*, Auteur 4*, Auteur 5*, etc.</a:t>
            </a:r>
          </a:p>
        </p:txBody>
      </p:sp>
      <p:sp>
        <p:nvSpPr>
          <p:cNvPr id="22" name="Espace réservé du graphique 21">
            <a:extLst>
              <a:ext uri="{FF2B5EF4-FFF2-40B4-BE49-F238E27FC236}">
                <a16:creationId xmlns:a16="http://schemas.microsoft.com/office/drawing/2014/main" id="{7BACDC97-4A18-1E4E-AFFA-CF5362D8637B}"/>
              </a:ext>
            </a:extLst>
          </p:cNvPr>
          <p:cNvSpPr>
            <a:spLocks noGrp="1"/>
          </p:cNvSpPr>
          <p:nvPr>
            <p:ph type="chart" sz="quarter" idx="20"/>
          </p:nvPr>
        </p:nvSpPr>
        <p:spPr>
          <a:xfrm>
            <a:off x="2081212" y="11345851"/>
            <a:ext cx="12244387" cy="7529512"/>
          </a:xfrm>
        </p:spPr>
        <p:txBody>
          <a:bodyPr/>
          <a:lstStyle>
            <a:lvl1pPr marL="0" indent="0">
              <a:buNone/>
              <a:defRPr sz="3600" b="0"/>
            </a:lvl1pPr>
          </a:lstStyle>
          <a:p>
            <a:pPr lvl="0"/>
            <a:endParaRPr lang="fr-FR" dirty="0"/>
          </a:p>
        </p:txBody>
      </p:sp>
      <p:sp>
        <p:nvSpPr>
          <p:cNvPr id="24" name="Espace réservé du texte 23">
            <a:extLst>
              <a:ext uri="{FF2B5EF4-FFF2-40B4-BE49-F238E27FC236}">
                <a16:creationId xmlns:a16="http://schemas.microsoft.com/office/drawing/2014/main" id="{7D619D1D-BFB1-C346-A150-D24F54B4A914}"/>
              </a:ext>
            </a:extLst>
          </p:cNvPr>
          <p:cNvSpPr>
            <a:spLocks noGrp="1"/>
          </p:cNvSpPr>
          <p:nvPr>
            <p:ph type="body" sz="quarter" idx="21"/>
          </p:nvPr>
        </p:nvSpPr>
        <p:spPr>
          <a:xfrm>
            <a:off x="15954376" y="11345542"/>
            <a:ext cx="12244387" cy="7530151"/>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5" name="Espace réservé du texte 23">
            <a:extLst>
              <a:ext uri="{FF2B5EF4-FFF2-40B4-BE49-F238E27FC236}">
                <a16:creationId xmlns:a16="http://schemas.microsoft.com/office/drawing/2014/main" id="{69481008-6DD9-5B4C-86CD-6C7C8C54D195}"/>
              </a:ext>
            </a:extLst>
          </p:cNvPr>
          <p:cNvSpPr>
            <a:spLocks noGrp="1"/>
          </p:cNvSpPr>
          <p:nvPr>
            <p:ph type="body" sz="quarter" idx="22"/>
          </p:nvPr>
        </p:nvSpPr>
        <p:spPr>
          <a:xfrm>
            <a:off x="2081212" y="19823558"/>
            <a:ext cx="12244387" cy="7530151"/>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38" name="Image 37">
            <a:extLst>
              <a:ext uri="{FF2B5EF4-FFF2-40B4-BE49-F238E27FC236}">
                <a16:creationId xmlns:a16="http://schemas.microsoft.com/office/drawing/2014/main" id="{3D75ED6C-97BB-0142-B964-51B3D3550881}"/>
              </a:ext>
            </a:extLst>
          </p:cNvPr>
          <p:cNvPicPr>
            <a:picLocks noChangeAspect="1"/>
          </p:cNvPicPr>
          <p:nvPr userDrawn="1"/>
        </p:nvPicPr>
        <p:blipFill>
          <a:blip r:embed="rId4"/>
          <a:stretch>
            <a:fillRect/>
          </a:stretch>
        </p:blipFill>
        <p:spPr>
          <a:xfrm>
            <a:off x="1074394" y="38793592"/>
            <a:ext cx="3774758" cy="3240000"/>
          </a:xfrm>
          <a:prstGeom prst="rect">
            <a:avLst/>
          </a:prstGeom>
        </p:spPr>
      </p:pic>
      <p:pic>
        <p:nvPicPr>
          <p:cNvPr id="40" name="Image 39">
            <a:extLst>
              <a:ext uri="{FF2B5EF4-FFF2-40B4-BE49-F238E27FC236}">
                <a16:creationId xmlns:a16="http://schemas.microsoft.com/office/drawing/2014/main" id="{FF6E2362-EB43-0B43-805F-0C31EF4B99A9}"/>
              </a:ext>
            </a:extLst>
          </p:cNvPr>
          <p:cNvPicPr>
            <a:picLocks noChangeAspect="1"/>
          </p:cNvPicPr>
          <p:nvPr userDrawn="1"/>
        </p:nvPicPr>
        <p:blipFill>
          <a:blip r:embed="rId5"/>
          <a:stretch>
            <a:fillRect/>
          </a:stretch>
        </p:blipFill>
        <p:spPr>
          <a:xfrm>
            <a:off x="-167" y="41186239"/>
            <a:ext cx="30264100" cy="469900"/>
          </a:xfrm>
          <a:prstGeom prst="rect">
            <a:avLst/>
          </a:prstGeom>
        </p:spPr>
      </p:pic>
      <p:sp>
        <p:nvSpPr>
          <p:cNvPr id="54" name="Espace réservé du texte 53">
            <a:extLst>
              <a:ext uri="{FF2B5EF4-FFF2-40B4-BE49-F238E27FC236}">
                <a16:creationId xmlns:a16="http://schemas.microsoft.com/office/drawing/2014/main" id="{889BD294-6BD5-B745-B7EB-79FD202078DC}"/>
              </a:ext>
            </a:extLst>
          </p:cNvPr>
          <p:cNvSpPr>
            <a:spLocks noGrp="1"/>
          </p:cNvSpPr>
          <p:nvPr>
            <p:ph type="body" sz="quarter" idx="25"/>
          </p:nvPr>
        </p:nvSpPr>
        <p:spPr>
          <a:xfrm>
            <a:off x="2081213" y="28508324"/>
            <a:ext cx="26117550" cy="4446000"/>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6" name="Espace réservé du texte 55">
            <a:extLst>
              <a:ext uri="{FF2B5EF4-FFF2-40B4-BE49-F238E27FC236}">
                <a16:creationId xmlns:a16="http://schemas.microsoft.com/office/drawing/2014/main" id="{E4446B9B-CD1C-FE4E-BC46-49DB23378910}"/>
              </a:ext>
            </a:extLst>
          </p:cNvPr>
          <p:cNvSpPr>
            <a:spLocks noGrp="1"/>
          </p:cNvSpPr>
          <p:nvPr>
            <p:ph type="body" sz="quarter" idx="26"/>
          </p:nvPr>
        </p:nvSpPr>
        <p:spPr>
          <a:xfrm>
            <a:off x="2081213" y="6831013"/>
            <a:ext cx="26117550" cy="3778560"/>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6" name="Espace réservé du graphique 21">
            <a:extLst>
              <a:ext uri="{FF2B5EF4-FFF2-40B4-BE49-F238E27FC236}">
                <a16:creationId xmlns:a16="http://schemas.microsoft.com/office/drawing/2014/main" id="{9E21DD1B-639D-7147-9B81-50193D30E44E}"/>
              </a:ext>
            </a:extLst>
          </p:cNvPr>
          <p:cNvSpPr>
            <a:spLocks noGrp="1"/>
          </p:cNvSpPr>
          <p:nvPr>
            <p:ph type="chart" sz="quarter" idx="29"/>
          </p:nvPr>
        </p:nvSpPr>
        <p:spPr>
          <a:xfrm>
            <a:off x="15954373" y="19824197"/>
            <a:ext cx="12244387" cy="7529512"/>
          </a:xfrm>
        </p:spPr>
        <p:txBody>
          <a:bodyPr/>
          <a:lstStyle>
            <a:lvl1pPr marL="0" indent="0">
              <a:buNone/>
              <a:defRPr sz="3600" b="0"/>
            </a:lvl1pPr>
          </a:lstStyle>
          <a:p>
            <a:pPr lvl="0"/>
            <a:endParaRPr lang="fr-FR" dirty="0"/>
          </a:p>
        </p:txBody>
      </p:sp>
      <p:sp>
        <p:nvSpPr>
          <p:cNvPr id="64" name="Espace réservé du texte 60">
            <a:extLst>
              <a:ext uri="{FF2B5EF4-FFF2-40B4-BE49-F238E27FC236}">
                <a16:creationId xmlns:a16="http://schemas.microsoft.com/office/drawing/2014/main" id="{E36EF379-DAAB-3845-99AD-8758E79F7EAD}"/>
              </a:ext>
            </a:extLst>
          </p:cNvPr>
          <p:cNvSpPr>
            <a:spLocks noGrp="1"/>
          </p:cNvSpPr>
          <p:nvPr>
            <p:ph type="body" sz="quarter" idx="28" hasCustomPrompt="1"/>
          </p:nvPr>
        </p:nvSpPr>
        <p:spPr>
          <a:xfrm>
            <a:off x="5600699" y="39635723"/>
            <a:ext cx="22598061" cy="739633"/>
          </a:xfrm>
        </p:spPr>
        <p:txBody>
          <a:bodyPr/>
          <a:lstStyle>
            <a:lvl1pPr marL="406350" indent="-514350" algn="l">
              <a:lnSpc>
                <a:spcPct val="80000"/>
              </a:lnSpc>
              <a:buFont typeface="+mj-lt"/>
              <a:buAutoNum type="arabicPeriod"/>
              <a:defRPr sz="2400" b="0" i="1"/>
            </a:lvl1pPr>
            <a:lvl5pPr marL="969750" indent="-514350">
              <a:buFont typeface="+mj-lt"/>
              <a:buAutoNum type="arabicPeriod"/>
              <a:defRPr i="1"/>
            </a:lvl5pPr>
          </a:lstStyle>
          <a:p>
            <a:pPr lvl="0"/>
            <a:r>
              <a:rPr lang="fr-FR" dirty="0"/>
              <a:t>Référence 1</a:t>
            </a:r>
          </a:p>
          <a:p>
            <a:pPr lvl="0"/>
            <a:r>
              <a:rPr lang="fr-FR" dirty="0"/>
              <a:t>Référence 2</a:t>
            </a:r>
          </a:p>
        </p:txBody>
      </p:sp>
    </p:spTree>
    <p:extLst>
      <p:ext uri="{BB962C8B-B14F-4D97-AF65-F5344CB8AC3E}">
        <p14:creationId xmlns:p14="http://schemas.microsoft.com/office/powerpoint/2010/main" val="1414510457"/>
      </p:ext>
    </p:extLst>
  </p:cSld>
  <p:clrMapOvr>
    <a:masterClrMapping/>
  </p:clrMapOvr>
  <p:extLst>
    <p:ext uri="{DCECCB84-F9BA-43D5-87BE-67443E8EF086}">
      <p15:sldGuideLst xmlns:p15="http://schemas.microsoft.com/office/powerpoint/2012/main">
        <p15:guide id="1" orient="horz" pos="13483" userDrawn="1">
          <p15:clr>
            <a:srgbClr val="FBAE40"/>
          </p15:clr>
        </p15:guide>
        <p15:guide id="2" pos="9537"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EF692D26-DAE8-7B4F-AE97-54E22C40C52E}"/>
              </a:ext>
            </a:extLst>
          </p:cNvPr>
          <p:cNvSpPr>
            <a:spLocks noGrp="1"/>
          </p:cNvSpPr>
          <p:nvPr>
            <p:ph type="body" idx="1"/>
          </p:nvPr>
        </p:nvSpPr>
        <p:spPr>
          <a:xfrm>
            <a:off x="2081213" y="8867028"/>
            <a:ext cx="26117550" cy="7215654"/>
          </a:xfrm>
          <a:prstGeom prst="rect">
            <a:avLst/>
          </a:prstGeom>
        </p:spPr>
        <p:txBody>
          <a:bodyPr vert="horz" lIns="0" tIns="0" rIns="0" bIns="0" rtlCol="0">
            <a:no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D4873864-5DCC-004F-90C9-F8ED922D0C73}"/>
              </a:ext>
            </a:extLst>
          </p:cNvPr>
          <p:cNvSpPr>
            <a:spLocks noGrp="1"/>
          </p:cNvSpPr>
          <p:nvPr>
            <p:ph type="dt" sz="half" idx="2"/>
          </p:nvPr>
        </p:nvSpPr>
        <p:spPr>
          <a:xfrm>
            <a:off x="2081213" y="39676388"/>
            <a:ext cx="6813550" cy="2279650"/>
          </a:xfrm>
          <a:prstGeom prst="rect">
            <a:avLst/>
          </a:prstGeom>
        </p:spPr>
        <p:txBody>
          <a:bodyPr vert="horz" lIns="91440" tIns="45720" rIns="91440" bIns="45720" rtlCol="0" anchor="ctr"/>
          <a:lstStyle>
            <a:lvl1pPr algn="l">
              <a:defRPr sz="2400" b="1">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8F77BB65-3110-6140-BDC3-6AB52D3F7C5A}" type="datetimeFigureOut">
              <a:rPr lang="fr-FR" smtClean="0"/>
              <a:pPr/>
              <a:t>30/06/2020</a:t>
            </a:fld>
            <a:endParaRPr lang="fr-FR" dirty="0"/>
          </a:p>
        </p:txBody>
      </p:sp>
      <p:sp>
        <p:nvSpPr>
          <p:cNvPr id="6" name="Espace réservé du numéro de diapositive 5">
            <a:extLst>
              <a:ext uri="{FF2B5EF4-FFF2-40B4-BE49-F238E27FC236}">
                <a16:creationId xmlns:a16="http://schemas.microsoft.com/office/drawing/2014/main" id="{3EC90601-C7E8-A048-B94C-977489D8397D}"/>
              </a:ext>
            </a:extLst>
          </p:cNvPr>
          <p:cNvSpPr>
            <a:spLocks noGrp="1"/>
          </p:cNvSpPr>
          <p:nvPr>
            <p:ph type="sldNum" sz="quarter" idx="4"/>
          </p:nvPr>
        </p:nvSpPr>
        <p:spPr>
          <a:xfrm>
            <a:off x="21385213" y="39676388"/>
            <a:ext cx="6813550" cy="2279650"/>
          </a:xfrm>
          <a:prstGeom prst="rect">
            <a:avLst/>
          </a:prstGeom>
        </p:spPr>
        <p:txBody>
          <a:bodyPr vert="horz" lIns="91440" tIns="45720" rIns="91440" bIns="45720" rtlCol="0" anchor="ctr"/>
          <a:lstStyle>
            <a:lvl1pPr algn="r">
              <a:defRPr sz="2400" b="1">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9C1DA6BB-5B46-E443-B09A-0F869EECF62E}" type="slidenum">
              <a:rPr lang="fr-FR" smtClean="0"/>
              <a:pPr/>
              <a:t>‹N°›</a:t>
            </a:fld>
            <a:endParaRPr lang="fr-FR" dirty="0"/>
          </a:p>
        </p:txBody>
      </p:sp>
      <p:sp>
        <p:nvSpPr>
          <p:cNvPr id="7" name="Espace réservé du titre 6">
            <a:extLst>
              <a:ext uri="{FF2B5EF4-FFF2-40B4-BE49-F238E27FC236}">
                <a16:creationId xmlns:a16="http://schemas.microsoft.com/office/drawing/2014/main" id="{77F5DAA6-4653-E646-8742-D34086969F3C}"/>
              </a:ext>
            </a:extLst>
          </p:cNvPr>
          <p:cNvSpPr>
            <a:spLocks noGrp="1"/>
          </p:cNvSpPr>
          <p:nvPr>
            <p:ph type="title"/>
          </p:nvPr>
        </p:nvSpPr>
        <p:spPr>
          <a:xfrm>
            <a:off x="2081213" y="2279650"/>
            <a:ext cx="26117550" cy="5949950"/>
          </a:xfrm>
          <a:prstGeom prst="rect">
            <a:avLst/>
          </a:prstGeom>
        </p:spPr>
        <p:txBody>
          <a:bodyPr vert="horz" lIns="91440" tIns="45720" rIns="91440" bIns="45720" rtlCol="0" anchor="ctr">
            <a:noAutofit/>
          </a:bodyPr>
          <a:lstStyle/>
          <a:p>
            <a:r>
              <a:rPr lang="fr-FR"/>
              <a:t>Modifiez le style du titre</a:t>
            </a:r>
          </a:p>
        </p:txBody>
      </p:sp>
      <p:sp>
        <p:nvSpPr>
          <p:cNvPr id="8" name="Espace réservé du pied de page 7">
            <a:extLst>
              <a:ext uri="{FF2B5EF4-FFF2-40B4-BE49-F238E27FC236}">
                <a16:creationId xmlns:a16="http://schemas.microsoft.com/office/drawing/2014/main" id="{6F666A3C-BE81-D842-9804-8FE7B22E7E38}"/>
              </a:ext>
            </a:extLst>
          </p:cNvPr>
          <p:cNvSpPr>
            <a:spLocks noGrp="1"/>
          </p:cNvSpPr>
          <p:nvPr>
            <p:ph type="ftr" sz="quarter" idx="3"/>
          </p:nvPr>
        </p:nvSpPr>
        <p:spPr>
          <a:xfrm>
            <a:off x="10029825" y="39676388"/>
            <a:ext cx="10220325" cy="2279650"/>
          </a:xfrm>
          <a:prstGeom prst="rect">
            <a:avLst/>
          </a:prstGeom>
        </p:spPr>
        <p:txBody>
          <a:bodyPr vert="horz" lIns="91440" tIns="45720" rIns="91440" bIns="45720" rtlCol="0" anchor="ctr"/>
          <a:lstStyle>
            <a:lvl1pPr algn="ctr">
              <a:defRPr sz="24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fr-FR" dirty="0"/>
          </a:p>
        </p:txBody>
      </p:sp>
    </p:spTree>
    <p:extLst>
      <p:ext uri="{BB962C8B-B14F-4D97-AF65-F5344CB8AC3E}">
        <p14:creationId xmlns:p14="http://schemas.microsoft.com/office/powerpoint/2010/main" val="2536050102"/>
      </p:ext>
    </p:extLst>
  </p:cSld>
  <p:clrMap bg1="lt1" tx1="dk1" bg2="lt2" tx2="dk2" accent1="accent1" accent2="accent2" accent3="accent3" accent4="accent4" accent5="accent5" accent6="accent6" hlink="hlink" folHlink="folHlink"/>
  <p:sldLayoutIdLst>
    <p:sldLayoutId id="2147483706" r:id="rId1"/>
  </p:sldLayoutIdLst>
  <p:txStyles>
    <p:titleStyle>
      <a:lvl1pPr algn="ctr" defTabSz="914400" rtl="0" eaLnBrk="1" latinLnBrk="0" hangingPunct="1">
        <a:lnSpc>
          <a:spcPct val="90000"/>
        </a:lnSpc>
        <a:spcBef>
          <a:spcPct val="0"/>
        </a:spcBef>
        <a:buNone/>
        <a:defRPr sz="9600" b="1" kern="1200">
          <a:solidFill>
            <a:srgbClr val="696E7A"/>
          </a:solidFill>
          <a:latin typeface="Verdana" panose="020B0604030504040204" pitchFamily="34" charset="0"/>
          <a:ea typeface="Verdana" panose="020B0604030504040204" pitchFamily="34" charset="0"/>
          <a:cs typeface="Verdana" panose="020B0604030504040204" pitchFamily="34" charset="0"/>
        </a:defRPr>
      </a:lvl1pPr>
    </p:titleStyle>
    <p:bodyStyle>
      <a:lvl1pPr marL="252000" indent="-360000" algn="l" defTabSz="914400" rtl="0" eaLnBrk="1" latinLnBrk="0" hangingPunct="1">
        <a:lnSpc>
          <a:spcPct val="110000"/>
        </a:lnSpc>
        <a:spcBef>
          <a:spcPts val="1000"/>
        </a:spcBef>
        <a:buFont typeface="Arial" panose="020B0604020202020204" pitchFamily="34" charset="0"/>
        <a:buChar char="•"/>
        <a:defRPr sz="4800" b="1" kern="1200">
          <a:solidFill>
            <a:srgbClr val="696E7A"/>
          </a:solidFill>
          <a:latin typeface="Verdana" panose="020B0604030504040204" pitchFamily="34" charset="0"/>
          <a:ea typeface="Verdana" panose="020B0604030504040204" pitchFamily="34" charset="0"/>
          <a:cs typeface="Verdana" panose="020B0604030504040204" pitchFamily="34" charset="0"/>
        </a:defRPr>
      </a:lvl1pPr>
      <a:lvl2pPr marL="468000" indent="0" algn="l" defTabSz="914400" rtl="0" eaLnBrk="1" latinLnBrk="0" hangingPunct="1">
        <a:lnSpc>
          <a:spcPct val="110000"/>
        </a:lnSpc>
        <a:spcBef>
          <a:spcPts val="500"/>
        </a:spcBef>
        <a:buFont typeface="Arial" panose="020B0604020202020204" pitchFamily="34" charset="0"/>
        <a:buNone/>
        <a:defRPr sz="4200" kern="1200">
          <a:solidFill>
            <a:srgbClr val="696E7A"/>
          </a:solidFill>
          <a:latin typeface="Verdana" panose="020B0604030504040204" pitchFamily="34" charset="0"/>
          <a:ea typeface="Verdana" panose="020B0604030504040204" pitchFamily="34" charset="0"/>
          <a:cs typeface="Verdana" panose="020B0604030504040204" pitchFamily="34" charset="0"/>
        </a:defRPr>
      </a:lvl2pPr>
      <a:lvl3pPr marL="504000" indent="0" algn="l" defTabSz="914400" rtl="0" eaLnBrk="1" latinLnBrk="0" hangingPunct="1">
        <a:lnSpc>
          <a:spcPct val="120000"/>
        </a:lnSpc>
        <a:spcBef>
          <a:spcPts val="500"/>
        </a:spcBef>
        <a:buSzPct val="90000"/>
        <a:buFont typeface="Courier New" panose="02070309020205020404" pitchFamily="49" charset="0"/>
        <a:buNone/>
        <a:defRPr sz="3600" b="1" kern="1200">
          <a:solidFill>
            <a:srgbClr val="87AF2D"/>
          </a:solidFill>
          <a:latin typeface="Verdana" panose="020B0604030504040204" pitchFamily="34" charset="0"/>
          <a:ea typeface="Verdana" panose="020B0604030504040204" pitchFamily="34" charset="0"/>
          <a:cs typeface="Verdana" panose="020B0604030504040204" pitchFamily="34" charset="0"/>
        </a:defRPr>
      </a:lvl3pPr>
      <a:lvl4pPr marL="504000" indent="0" algn="l" defTabSz="914400" rtl="0" eaLnBrk="1" latinLnBrk="0" hangingPunct="1">
        <a:lnSpc>
          <a:spcPct val="110000"/>
        </a:lnSpc>
        <a:spcBef>
          <a:spcPts val="500"/>
        </a:spcBef>
        <a:buFont typeface="Arial" panose="020B0604020202020204" pitchFamily="34" charset="0"/>
        <a:buNone/>
        <a:defRPr sz="3000" kern="1200">
          <a:solidFill>
            <a:srgbClr val="696E7A"/>
          </a:solidFill>
          <a:latin typeface="Verdana" panose="020B0604030504040204" pitchFamily="34" charset="0"/>
          <a:ea typeface="Verdana" panose="020B0604030504040204" pitchFamily="34" charset="0"/>
          <a:cs typeface="Verdana" panose="020B0604030504040204" pitchFamily="34" charset="0"/>
        </a:defRPr>
      </a:lvl4pPr>
      <a:lvl5pPr marL="900000" indent="-444600" algn="l" defTabSz="914400" rtl="0" eaLnBrk="1" latinLnBrk="0" hangingPunct="1">
        <a:lnSpc>
          <a:spcPct val="110000"/>
        </a:lnSpc>
        <a:spcBef>
          <a:spcPts val="500"/>
        </a:spcBef>
        <a:buFont typeface="Wingdings" pitchFamily="2" charset="2"/>
        <a:buChar char="ü"/>
        <a:defRPr sz="3000" kern="1200">
          <a:solidFill>
            <a:srgbClr val="696E7A"/>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itre 59">
            <a:extLst>
              <a:ext uri="{FF2B5EF4-FFF2-40B4-BE49-F238E27FC236}">
                <a16:creationId xmlns:a16="http://schemas.microsoft.com/office/drawing/2014/main" id="{A86B19AA-1837-3746-AD59-B626A0195AD3}"/>
              </a:ext>
            </a:extLst>
          </p:cNvPr>
          <p:cNvSpPr>
            <a:spLocks noGrp="1"/>
          </p:cNvSpPr>
          <p:nvPr>
            <p:ph type="ctrTitle"/>
          </p:nvPr>
        </p:nvSpPr>
        <p:spPr/>
        <p:txBody>
          <a:bodyPr/>
          <a:lstStyle/>
          <a:p>
            <a:endParaRPr lang="fr-FR"/>
          </a:p>
        </p:txBody>
      </p:sp>
      <p:sp>
        <p:nvSpPr>
          <p:cNvPr id="61" name="Espace réservé du texte 60">
            <a:extLst>
              <a:ext uri="{FF2B5EF4-FFF2-40B4-BE49-F238E27FC236}">
                <a16:creationId xmlns:a16="http://schemas.microsoft.com/office/drawing/2014/main" id="{18AD13F9-1187-7C40-9BAC-29C3FD9AF2A7}"/>
              </a:ext>
            </a:extLst>
          </p:cNvPr>
          <p:cNvSpPr>
            <a:spLocks noGrp="1"/>
          </p:cNvSpPr>
          <p:nvPr>
            <p:ph type="body" sz="quarter" idx="13"/>
          </p:nvPr>
        </p:nvSpPr>
        <p:spPr/>
        <p:txBody>
          <a:bodyPr/>
          <a:lstStyle/>
          <a:p>
            <a:endParaRPr lang="fr-FR"/>
          </a:p>
        </p:txBody>
      </p:sp>
      <p:sp>
        <p:nvSpPr>
          <p:cNvPr id="62" name="Espace réservé du graphique 61">
            <a:extLst>
              <a:ext uri="{FF2B5EF4-FFF2-40B4-BE49-F238E27FC236}">
                <a16:creationId xmlns:a16="http://schemas.microsoft.com/office/drawing/2014/main" id="{81FABAAA-4EBA-3349-9943-539214D53DFF}"/>
              </a:ext>
            </a:extLst>
          </p:cNvPr>
          <p:cNvSpPr>
            <a:spLocks noGrp="1"/>
          </p:cNvSpPr>
          <p:nvPr>
            <p:ph type="chart" sz="quarter" idx="20"/>
          </p:nvPr>
        </p:nvSpPr>
        <p:spPr/>
      </p:sp>
      <p:sp>
        <p:nvSpPr>
          <p:cNvPr id="63" name="Espace réservé du texte 62">
            <a:extLst>
              <a:ext uri="{FF2B5EF4-FFF2-40B4-BE49-F238E27FC236}">
                <a16:creationId xmlns:a16="http://schemas.microsoft.com/office/drawing/2014/main" id="{D9B0BC1A-4017-AA4A-81D4-B30B00EB387E}"/>
              </a:ext>
            </a:extLst>
          </p:cNvPr>
          <p:cNvSpPr>
            <a:spLocks noGrp="1"/>
          </p:cNvSpPr>
          <p:nvPr>
            <p:ph type="body" sz="quarter" idx="21"/>
          </p:nvPr>
        </p:nvSpPr>
        <p:spPr/>
        <p:txBody>
          <a:bodyPr/>
          <a:lstStyle/>
          <a:p>
            <a:endParaRPr lang="fr-FR"/>
          </a:p>
        </p:txBody>
      </p:sp>
      <p:sp>
        <p:nvSpPr>
          <p:cNvPr id="64" name="Espace réservé du texte 63">
            <a:extLst>
              <a:ext uri="{FF2B5EF4-FFF2-40B4-BE49-F238E27FC236}">
                <a16:creationId xmlns:a16="http://schemas.microsoft.com/office/drawing/2014/main" id="{B5F3C3DF-A570-9F4E-918E-89B01D8D1EF5}"/>
              </a:ext>
            </a:extLst>
          </p:cNvPr>
          <p:cNvSpPr>
            <a:spLocks noGrp="1"/>
          </p:cNvSpPr>
          <p:nvPr>
            <p:ph type="body" sz="quarter" idx="22"/>
          </p:nvPr>
        </p:nvSpPr>
        <p:spPr/>
        <p:txBody>
          <a:bodyPr/>
          <a:lstStyle/>
          <a:p>
            <a:endParaRPr lang="fr-FR"/>
          </a:p>
        </p:txBody>
      </p:sp>
      <p:sp>
        <p:nvSpPr>
          <p:cNvPr id="65" name="Espace réservé du texte 64">
            <a:extLst>
              <a:ext uri="{FF2B5EF4-FFF2-40B4-BE49-F238E27FC236}">
                <a16:creationId xmlns:a16="http://schemas.microsoft.com/office/drawing/2014/main" id="{7D3424EC-A9AB-6745-9607-32E214230B08}"/>
              </a:ext>
            </a:extLst>
          </p:cNvPr>
          <p:cNvSpPr>
            <a:spLocks noGrp="1"/>
          </p:cNvSpPr>
          <p:nvPr>
            <p:ph type="body" sz="quarter" idx="25"/>
          </p:nvPr>
        </p:nvSpPr>
        <p:spPr/>
        <p:txBody>
          <a:bodyPr/>
          <a:lstStyle/>
          <a:p>
            <a:endParaRPr lang="fr-FR"/>
          </a:p>
        </p:txBody>
      </p:sp>
      <p:sp>
        <p:nvSpPr>
          <p:cNvPr id="66" name="Espace réservé du texte 65">
            <a:extLst>
              <a:ext uri="{FF2B5EF4-FFF2-40B4-BE49-F238E27FC236}">
                <a16:creationId xmlns:a16="http://schemas.microsoft.com/office/drawing/2014/main" id="{A454F8CD-AEB4-024D-A2B2-AE0AB9E225F5}"/>
              </a:ext>
            </a:extLst>
          </p:cNvPr>
          <p:cNvSpPr>
            <a:spLocks noGrp="1"/>
          </p:cNvSpPr>
          <p:nvPr>
            <p:ph type="body" sz="quarter" idx="26"/>
          </p:nvPr>
        </p:nvSpPr>
        <p:spPr/>
        <p:txBody>
          <a:bodyPr/>
          <a:lstStyle/>
          <a:p>
            <a:endParaRPr lang="fr-FR"/>
          </a:p>
        </p:txBody>
      </p:sp>
      <p:sp>
        <p:nvSpPr>
          <p:cNvPr id="68" name="Espace réservé du graphique 67">
            <a:extLst>
              <a:ext uri="{FF2B5EF4-FFF2-40B4-BE49-F238E27FC236}">
                <a16:creationId xmlns:a16="http://schemas.microsoft.com/office/drawing/2014/main" id="{A7FCE80E-603B-E048-B548-E75E31C4DC96}"/>
              </a:ext>
            </a:extLst>
          </p:cNvPr>
          <p:cNvSpPr>
            <a:spLocks noGrp="1"/>
          </p:cNvSpPr>
          <p:nvPr>
            <p:ph type="chart" sz="quarter" idx="29"/>
          </p:nvPr>
        </p:nvSpPr>
        <p:spPr/>
      </p:sp>
      <p:sp>
        <p:nvSpPr>
          <p:cNvPr id="67" name="Espace réservé du texte 66">
            <a:extLst>
              <a:ext uri="{FF2B5EF4-FFF2-40B4-BE49-F238E27FC236}">
                <a16:creationId xmlns:a16="http://schemas.microsoft.com/office/drawing/2014/main" id="{A4E3FFC7-ABB8-3C48-875B-8BACBD506461}"/>
              </a:ext>
            </a:extLst>
          </p:cNvPr>
          <p:cNvSpPr>
            <a:spLocks noGrp="1"/>
          </p:cNvSpPr>
          <p:nvPr>
            <p:ph type="body" sz="quarter" idx="28"/>
          </p:nvPr>
        </p:nvSpPr>
        <p:spPr/>
        <p:txBody>
          <a:bodyPr/>
          <a:lstStyle/>
          <a:p>
            <a:endParaRPr lang="fr-FR"/>
          </a:p>
        </p:txBody>
      </p:sp>
      <p:cxnSp>
        <p:nvCxnSpPr>
          <p:cNvPr id="59" name="Connecteur droit 58">
            <a:extLst>
              <a:ext uri="{FF2B5EF4-FFF2-40B4-BE49-F238E27FC236}">
                <a16:creationId xmlns:a16="http://schemas.microsoft.com/office/drawing/2014/main" id="{74FCBE86-DED3-E840-8134-E12510C0E4A1}"/>
              </a:ext>
            </a:extLst>
          </p:cNvPr>
          <p:cNvCxnSpPr/>
          <p:nvPr/>
        </p:nvCxnSpPr>
        <p:spPr>
          <a:xfrm>
            <a:off x="2081212" y="6189785"/>
            <a:ext cx="26117548" cy="0"/>
          </a:xfrm>
          <a:prstGeom prst="line">
            <a:avLst/>
          </a:prstGeom>
          <a:ln w="3175">
            <a:solidFill>
              <a:srgbClr val="696E7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9396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re 37">
            <a:extLst>
              <a:ext uri="{FF2B5EF4-FFF2-40B4-BE49-F238E27FC236}">
                <a16:creationId xmlns:a16="http://schemas.microsoft.com/office/drawing/2014/main" id="{8A6F2D3E-D729-4443-B9B5-B9FC32A90557}"/>
              </a:ext>
            </a:extLst>
          </p:cNvPr>
          <p:cNvSpPr>
            <a:spLocks noGrp="1"/>
          </p:cNvSpPr>
          <p:nvPr>
            <p:ph type="ctrTitle"/>
          </p:nvPr>
        </p:nvSpPr>
        <p:spPr/>
        <p:txBody>
          <a:bodyPr>
            <a:normAutofit fontScale="90000"/>
          </a:bodyPr>
          <a:lstStyle/>
          <a:p>
            <a:r>
              <a:rPr lang="fr-FR" dirty="0"/>
              <a:t>Focus sur les légumineuses à graines</a:t>
            </a:r>
            <a:br>
              <a:rPr lang="fr-FR" dirty="0"/>
            </a:br>
            <a:r>
              <a:rPr lang="fr-FR" dirty="0"/>
              <a:t>Etat des productions et utilisations dans l’UE et en France </a:t>
            </a:r>
            <a:br>
              <a:rPr lang="fr-FR" dirty="0"/>
            </a:br>
            <a:endParaRPr lang="fr-FR" dirty="0"/>
          </a:p>
        </p:txBody>
      </p:sp>
      <p:sp>
        <p:nvSpPr>
          <p:cNvPr id="39" name="Espace réservé du texte 38">
            <a:extLst>
              <a:ext uri="{FF2B5EF4-FFF2-40B4-BE49-F238E27FC236}">
                <a16:creationId xmlns:a16="http://schemas.microsoft.com/office/drawing/2014/main" id="{FFBE56D5-C1EB-FE4E-AFFC-C0B87CA2D7D6}"/>
              </a:ext>
            </a:extLst>
          </p:cNvPr>
          <p:cNvSpPr>
            <a:spLocks noGrp="1"/>
          </p:cNvSpPr>
          <p:nvPr>
            <p:ph type="body" sz="quarter" idx="13"/>
          </p:nvPr>
        </p:nvSpPr>
        <p:spPr/>
        <p:txBody>
          <a:bodyPr>
            <a:normAutofit/>
          </a:bodyPr>
          <a:lstStyle/>
          <a:p>
            <a:pPr lvl="3"/>
            <a:r>
              <a:rPr lang="fr-FR" dirty="0"/>
              <a:t>Guy Liguilli</a:t>
            </a:r>
            <a:r>
              <a:rPr lang="fr-FR" baseline="30000" dirty="0"/>
              <a:t>1</a:t>
            </a:r>
            <a:r>
              <a:rPr lang="fr-FR" dirty="0"/>
              <a:t>, Sophie Fonfec</a:t>
            </a:r>
            <a:r>
              <a:rPr lang="fr-FR" baseline="30000" dirty="0"/>
              <a:t>2</a:t>
            </a:r>
            <a:r>
              <a:rPr lang="fr-FR" dirty="0"/>
              <a:t>, Jerry Golay</a:t>
            </a:r>
            <a:r>
              <a:rPr lang="fr-FR" baseline="30000" dirty="0"/>
              <a:t>3</a:t>
            </a:r>
            <a:r>
              <a:rPr lang="fr-FR" dirty="0"/>
              <a:t>, etc.</a:t>
            </a:r>
          </a:p>
        </p:txBody>
      </p:sp>
      <p:pic>
        <p:nvPicPr>
          <p:cNvPr id="163" name="Picture 3">
            <a:extLst>
              <a:ext uri="{FF2B5EF4-FFF2-40B4-BE49-F238E27FC236}">
                <a16:creationId xmlns:a16="http://schemas.microsoft.com/office/drawing/2014/main" id="{2E28D08F-BE90-BA4C-9CB5-149F5A78CEA6}"/>
              </a:ext>
            </a:extLst>
          </p:cNvPr>
          <p:cNvPicPr>
            <a:picLocks noGrp="1" noChangeAspect="1" noChangeArrowheads="1"/>
          </p:cNvPicPr>
          <p:nvPr>
            <p:ph type="chart" sz="quarter" idx="20"/>
          </p:nvPr>
        </p:nvPicPr>
        <p:blipFill>
          <a:blip r:embed="rId2" cstate="print">
            <a:extLst>
              <a:ext uri="{28A0092B-C50C-407E-A947-70E740481C1C}">
                <a14:useLocalDpi xmlns:a14="http://schemas.microsoft.com/office/drawing/2010/main" val="0"/>
              </a:ext>
            </a:extLst>
          </a:blip>
          <a:stretch>
            <a:fillRect/>
          </a:stretch>
        </p:blipFill>
        <p:spPr bwMode="auto">
          <a:xfrm>
            <a:off x="2081212" y="12480483"/>
            <a:ext cx="12822660" cy="7918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8" name="Espace réservé du texte 157">
            <a:extLst>
              <a:ext uri="{FF2B5EF4-FFF2-40B4-BE49-F238E27FC236}">
                <a16:creationId xmlns:a16="http://schemas.microsoft.com/office/drawing/2014/main" id="{D40D5937-5134-8648-9FE2-FD05CA16A905}"/>
              </a:ext>
            </a:extLst>
          </p:cNvPr>
          <p:cNvSpPr>
            <a:spLocks noGrp="1"/>
          </p:cNvSpPr>
          <p:nvPr>
            <p:ph type="body" sz="quarter" idx="21"/>
          </p:nvPr>
        </p:nvSpPr>
        <p:spPr>
          <a:xfrm>
            <a:off x="15952745" y="13056811"/>
            <a:ext cx="12244387" cy="5684208"/>
          </a:xfrm>
        </p:spPr>
        <p:txBody>
          <a:bodyPr/>
          <a:lstStyle/>
          <a:p>
            <a:r>
              <a:rPr lang="fr-FR" dirty="0"/>
              <a:t>Matériel et Méthodes</a:t>
            </a:r>
          </a:p>
          <a:p>
            <a:pPr lvl="1"/>
            <a:r>
              <a:rPr lang="fr-FR" dirty="0"/>
              <a:t>Une part croissante en alimentation humaine</a:t>
            </a:r>
          </a:p>
          <a:p>
            <a:pPr lvl="1"/>
            <a:r>
              <a:rPr lang="fr-FR" dirty="0"/>
              <a:t>Un débouché en alimentation animale important</a:t>
            </a:r>
          </a:p>
          <a:p>
            <a:pPr lvl="1"/>
            <a:r>
              <a:rPr lang="fr-FR" dirty="0"/>
              <a:t>Marché français de l’alimentation humaine autosuffisant en soja et pois</a:t>
            </a:r>
          </a:p>
        </p:txBody>
      </p:sp>
      <p:sp>
        <p:nvSpPr>
          <p:cNvPr id="159" name="Espace réservé du texte 158">
            <a:extLst>
              <a:ext uri="{FF2B5EF4-FFF2-40B4-BE49-F238E27FC236}">
                <a16:creationId xmlns:a16="http://schemas.microsoft.com/office/drawing/2014/main" id="{AA654A04-F50E-9C46-970B-C905CE30E6E1}"/>
              </a:ext>
            </a:extLst>
          </p:cNvPr>
          <p:cNvSpPr>
            <a:spLocks noGrp="1"/>
          </p:cNvSpPr>
          <p:nvPr>
            <p:ph type="body" sz="quarter" idx="22"/>
          </p:nvPr>
        </p:nvSpPr>
        <p:spPr>
          <a:xfrm>
            <a:off x="2081212" y="21691882"/>
            <a:ext cx="12244387" cy="3736648"/>
          </a:xfrm>
        </p:spPr>
        <p:txBody>
          <a:bodyPr/>
          <a:lstStyle/>
          <a:p>
            <a:pPr lvl="2"/>
            <a:r>
              <a:rPr lang="fr-FR" dirty="0"/>
              <a:t>Matériel et Méthodes</a:t>
            </a:r>
          </a:p>
          <a:p>
            <a:pPr lvl="3"/>
            <a:r>
              <a:rPr lang="fr-FR" dirty="0"/>
              <a:t>Une part croissante en alimentation humaine</a:t>
            </a:r>
          </a:p>
          <a:p>
            <a:pPr lvl="3"/>
            <a:r>
              <a:rPr lang="fr-FR" dirty="0"/>
              <a:t>Un débouché en alimentation animale important</a:t>
            </a:r>
          </a:p>
          <a:p>
            <a:pPr lvl="3"/>
            <a:r>
              <a:rPr lang="fr-FR" dirty="0"/>
              <a:t>Marché français de l’alimentation humaine autosuffisant en soja et pois</a:t>
            </a:r>
          </a:p>
        </p:txBody>
      </p:sp>
      <p:sp>
        <p:nvSpPr>
          <p:cNvPr id="167" name="Espace réservé du texte 166">
            <a:extLst>
              <a:ext uri="{FF2B5EF4-FFF2-40B4-BE49-F238E27FC236}">
                <a16:creationId xmlns:a16="http://schemas.microsoft.com/office/drawing/2014/main" id="{18988A8A-5DA5-9847-B914-F7D91B401E5C}"/>
              </a:ext>
            </a:extLst>
          </p:cNvPr>
          <p:cNvSpPr>
            <a:spLocks noGrp="1"/>
          </p:cNvSpPr>
          <p:nvPr>
            <p:ph type="body" sz="quarter" idx="25"/>
          </p:nvPr>
        </p:nvSpPr>
        <p:spPr/>
        <p:txBody>
          <a:bodyPr/>
          <a:lstStyle/>
          <a:p>
            <a:endParaRPr lang="fr-FR"/>
          </a:p>
        </p:txBody>
      </p:sp>
      <p:sp>
        <p:nvSpPr>
          <p:cNvPr id="161" name="Espace réservé du texte 160">
            <a:extLst>
              <a:ext uri="{FF2B5EF4-FFF2-40B4-BE49-F238E27FC236}">
                <a16:creationId xmlns:a16="http://schemas.microsoft.com/office/drawing/2014/main" id="{A3F36C39-1882-F64F-985D-EF37AA79B75F}"/>
              </a:ext>
            </a:extLst>
          </p:cNvPr>
          <p:cNvSpPr>
            <a:spLocks noGrp="1"/>
          </p:cNvSpPr>
          <p:nvPr>
            <p:ph type="body" sz="quarter" idx="26"/>
          </p:nvPr>
        </p:nvSpPr>
        <p:spPr/>
        <p:txBody>
          <a:bodyPr/>
          <a:lstStyle/>
          <a:p>
            <a:pPr lvl="1"/>
            <a:r>
              <a:rPr lang="fr-FR" dirty="0"/>
              <a:t>Le </a:t>
            </a:r>
            <a:r>
              <a:rPr lang="fr-FR" dirty="0" err="1"/>
              <a:t>dépelliculage</a:t>
            </a:r>
            <a:r>
              <a:rPr lang="fr-FR" dirty="0"/>
              <a:t> est un procédé simple et peu couteux. En éliminant les pellicules riches en fibres indigestibles et en tannins, et donc en concentrant les teneurs en protéines et en amidon, il améliore la valeur nutritionnelle des féveroles pour les monogastriques. </a:t>
            </a:r>
          </a:p>
          <a:p>
            <a:pPr lvl="1"/>
            <a:r>
              <a:rPr lang="fr-FR" dirty="0"/>
              <a:t>L’objectif de cette étude est d’évaluer la digestibilité de l’énergie et des protéines de plusieurs variétés de féveroles entières et </a:t>
            </a:r>
            <a:r>
              <a:rPr lang="fr-FR" dirty="0" err="1"/>
              <a:t>dépelliculées</a:t>
            </a:r>
            <a:r>
              <a:rPr lang="fr-FR" dirty="0"/>
              <a:t> chez le poulet de chair.</a:t>
            </a:r>
          </a:p>
        </p:txBody>
      </p:sp>
      <p:pic>
        <p:nvPicPr>
          <p:cNvPr id="164" name="Picture 13">
            <a:extLst>
              <a:ext uri="{FF2B5EF4-FFF2-40B4-BE49-F238E27FC236}">
                <a16:creationId xmlns:a16="http://schemas.microsoft.com/office/drawing/2014/main" id="{7A25C925-6B7D-DB4C-BED2-DEEBCC34F25A}"/>
              </a:ext>
            </a:extLst>
          </p:cNvPr>
          <p:cNvPicPr>
            <a:picLocks noGrp="1" noChangeAspect="1" noChangeArrowheads="1"/>
          </p:cNvPicPr>
          <p:nvPr>
            <p:ph type="chart" sz="quarter" idx="29"/>
          </p:nvPr>
        </p:nvPicPr>
        <p:blipFill>
          <a:blip r:embed="rId3" cstate="print">
            <a:extLst>
              <a:ext uri="{28A0092B-C50C-407E-A947-70E740481C1C}">
                <a14:useLocalDpi xmlns:a14="http://schemas.microsoft.com/office/drawing/2010/main" val="0"/>
              </a:ext>
            </a:extLst>
          </a:blip>
          <a:stretch>
            <a:fillRect/>
          </a:stretch>
        </p:blipFill>
        <p:spPr bwMode="auto">
          <a:xfrm>
            <a:off x="14721049" y="19823557"/>
            <a:ext cx="14707780" cy="75301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8" name="Espace réservé du texte 137">
            <a:extLst>
              <a:ext uri="{FF2B5EF4-FFF2-40B4-BE49-F238E27FC236}">
                <a16:creationId xmlns:a16="http://schemas.microsoft.com/office/drawing/2014/main" id="{61DDA508-70C0-614A-8E3A-EA831D6A997B}"/>
              </a:ext>
            </a:extLst>
          </p:cNvPr>
          <p:cNvSpPr>
            <a:spLocks noGrp="1"/>
          </p:cNvSpPr>
          <p:nvPr>
            <p:ph type="body" sz="quarter" idx="28"/>
          </p:nvPr>
        </p:nvSpPr>
        <p:spPr/>
        <p:txBody>
          <a:bodyPr/>
          <a:lstStyle/>
          <a:p>
            <a:r>
              <a:rPr lang="fr-FR" dirty="0"/>
              <a:t>Terres </a:t>
            </a:r>
            <a:r>
              <a:rPr lang="fr-FR" dirty="0" err="1"/>
              <a:t>Unvia</a:t>
            </a:r>
            <a:r>
              <a:rPr lang="fr-FR" dirty="0"/>
              <a:t>, 11 rue de Monceau – CS 60003, 75378 Paris cedex 08 – France </a:t>
            </a:r>
          </a:p>
          <a:p>
            <a:r>
              <a:rPr lang="fr-FR" dirty="0"/>
              <a:t>INRAE, …</a:t>
            </a:r>
          </a:p>
        </p:txBody>
      </p:sp>
      <p:cxnSp>
        <p:nvCxnSpPr>
          <p:cNvPr id="165" name="Connecteur droit 164">
            <a:extLst>
              <a:ext uri="{FF2B5EF4-FFF2-40B4-BE49-F238E27FC236}">
                <a16:creationId xmlns:a16="http://schemas.microsoft.com/office/drawing/2014/main" id="{6A2F958D-FD74-354C-AF91-92947BC3645D}"/>
              </a:ext>
            </a:extLst>
          </p:cNvPr>
          <p:cNvCxnSpPr/>
          <p:nvPr/>
        </p:nvCxnSpPr>
        <p:spPr>
          <a:xfrm>
            <a:off x="2081212" y="6189785"/>
            <a:ext cx="26117548" cy="0"/>
          </a:xfrm>
          <a:prstGeom prst="line">
            <a:avLst/>
          </a:prstGeom>
          <a:ln w="3175">
            <a:solidFill>
              <a:srgbClr val="696E7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9270038"/>
      </p:ext>
    </p:extLst>
  </p:cSld>
  <p:clrMapOvr>
    <a:masterClrMapping/>
  </p:clrMapOvr>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8293</TotalTime>
  <Words>171</Words>
  <Application>Microsoft Macintosh PowerPoint</Application>
  <PresentationFormat>Personnalisé</PresentationFormat>
  <Paragraphs>14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Calibri</vt:lpstr>
      <vt:lpstr>Arial</vt:lpstr>
      <vt:lpstr>Arial Black</vt:lpstr>
      <vt:lpstr>Conception personnalisée</vt:lpstr>
      <vt:lpstr>Présentation PowerPoint</vt:lpstr>
      <vt:lpstr>Focus sur les légumineuses à graines Etat des productions et utilisations dans l’UE et en France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aiie</dc:creator>
  <cp:lastModifiedBy>Nam LY</cp:lastModifiedBy>
  <cp:revision>121</cp:revision>
  <cp:lastPrinted>2018-10-04T14:41:55Z</cp:lastPrinted>
  <dcterms:created xsi:type="dcterms:W3CDTF">2016-04-07T14:44:29Z</dcterms:created>
  <dcterms:modified xsi:type="dcterms:W3CDTF">2020-06-30T15:59:11Z</dcterms:modified>
</cp:coreProperties>
</file>