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1" r:id="rId2"/>
    <p:sldId id="263" r:id="rId3"/>
    <p:sldId id="262" r:id="rId4"/>
    <p:sldId id="264" r:id="rId5"/>
    <p:sldId id="258" r:id="rId6"/>
    <p:sldId id="265" r:id="rId7"/>
    <p:sldId id="257" r:id="rId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AF2D"/>
    <a:srgbClr val="696E7A"/>
    <a:srgbClr val="696E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39" autoAdjust="0"/>
    <p:restoredTop sz="94706"/>
  </p:normalViewPr>
  <p:slideViewPr>
    <p:cSldViewPr snapToGrid="0" snapToObjects="1">
      <p:cViewPr varScale="1">
        <p:scale>
          <a:sx n="141" d="100"/>
          <a:sy n="141" d="100"/>
        </p:scale>
        <p:origin x="17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934A7-574E-CD4E-A317-6886F5825042}" type="datetimeFigureOut">
              <a:rPr lang="fr-FR" smtClean="0"/>
              <a:t>01/07/2020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03EA9-F732-FE48-AD0E-CBB4CC34BB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57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-Accueil-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7640B496-570D-0E4B-8584-8419C05FB8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55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-Accueil-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101F0B6B-6D24-CD4E-BA93-6F1E109078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42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-Interven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53FDD8D-83F2-CA47-A871-A20CA7AD36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10200" y="0"/>
            <a:ext cx="3733800" cy="6858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2615A18-3FA0-C24C-9D2E-E2196CA0F1F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81744" y="490746"/>
            <a:ext cx="1835474" cy="15754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1744" y="2439828"/>
            <a:ext cx="7336841" cy="646331"/>
          </a:xfrm>
        </p:spPr>
        <p:txBody>
          <a:bodyPr wrap="square" lIns="0" tIns="0" rIns="0" bIns="0" anchor="t" anchorCtr="0">
            <a:noAutofit/>
          </a:bodyPr>
          <a:lstStyle>
            <a:lvl1pPr algn="l">
              <a:defRPr sz="4200" b="1" i="0">
                <a:solidFill>
                  <a:srgbClr val="696E7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Titre intervention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681744" y="4856706"/>
            <a:ext cx="6415282" cy="430887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buNone/>
              <a:defRPr sz="2700" baseline="0">
                <a:solidFill>
                  <a:srgbClr val="87AF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Nom, Organisme A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02E438D-ABB8-5C49-96CF-ED191F2043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1039" y="5469427"/>
            <a:ext cx="6415282" cy="43088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700">
                <a:solidFill>
                  <a:srgbClr val="87AF2D"/>
                </a:solidFill>
              </a:defRPr>
            </a:lvl1pPr>
          </a:lstStyle>
          <a:p>
            <a:pPr lvl="0"/>
            <a:r>
              <a:rPr lang="fr-FR" dirty="0"/>
              <a:t>Prénom Nom, Organisme B</a:t>
            </a:r>
          </a:p>
        </p:txBody>
      </p:sp>
    </p:spTree>
    <p:extLst>
      <p:ext uri="{BB962C8B-B14F-4D97-AF65-F5344CB8AC3E}">
        <p14:creationId xmlns:p14="http://schemas.microsoft.com/office/powerpoint/2010/main" val="3981609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-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04C9327D-A3BF-A54A-B986-1C6F0F4026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0"/>
            <a:ext cx="7071911" cy="568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25294" y="3127203"/>
            <a:ext cx="5411640" cy="3062582"/>
          </a:xfrm>
        </p:spPr>
        <p:txBody>
          <a:bodyPr lIns="251999" anchor="t">
            <a:noAutofit/>
          </a:bodyPr>
          <a:lstStyle>
            <a:lvl1pPr algn="l">
              <a:defRPr sz="3000" b="1" cap="none">
                <a:solidFill>
                  <a:srgbClr val="696E7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2EF6EFF8-63F4-8E43-83DD-1076C42723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25293" y="1565032"/>
            <a:ext cx="5411641" cy="1562172"/>
          </a:xfrm>
        </p:spPr>
        <p:txBody>
          <a:bodyPr lIns="288000">
            <a:noAutofit/>
          </a:bodyPr>
          <a:lstStyle>
            <a:lvl1pPr marL="0" indent="0" algn="l">
              <a:buNone/>
              <a:defRPr sz="10800" b="1">
                <a:solidFill>
                  <a:srgbClr val="87AF2D"/>
                </a:solidFill>
              </a:defRPr>
            </a:lvl1pPr>
          </a:lstStyle>
          <a:p>
            <a:pPr algn="l"/>
            <a:r>
              <a:rPr lang="fr-FR" dirty="0">
                <a:solidFill>
                  <a:srgbClr val="87AF2D"/>
                </a:solidFill>
              </a:rPr>
              <a:t>N°</a:t>
            </a:r>
          </a:p>
        </p:txBody>
      </p:sp>
    </p:spTree>
    <p:extLst>
      <p:ext uri="{BB962C8B-B14F-4D97-AF65-F5344CB8AC3E}">
        <p14:creationId xmlns:p14="http://schemas.microsoft.com/office/powerpoint/2010/main" val="3156720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-Type-A (tex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492443"/>
          </a:xfrm>
        </p:spPr>
        <p:txBody>
          <a:bodyPr lIns="0" tIns="0" rIns="0" bIns="0" anchor="t" anchorCtr="0">
            <a:noAutofit/>
          </a:bodyPr>
          <a:lstStyle>
            <a:lvl1pPr algn="l">
              <a:defRPr sz="3200" b="1">
                <a:solidFill>
                  <a:srgbClr val="87AF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Rectangle 20"/>
          <p:cNvSpPr txBox="1">
            <a:spLocks noChangeArrowheads="1"/>
          </p:cNvSpPr>
          <p:nvPr userDrawn="1"/>
        </p:nvSpPr>
        <p:spPr bwMode="auto">
          <a:xfrm>
            <a:off x="8088313" y="6295361"/>
            <a:ext cx="598487" cy="230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1400" b="1" kern="1200" smtClean="0">
                <a:solidFill>
                  <a:srgbClr val="452E10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7752FC0-E5CD-416D-B6CE-6726FE709E77}" type="slidenum">
              <a:rPr lang="fr-FR" altLang="fr-FR" sz="1200" b="0" smtClean="0">
                <a:solidFill>
                  <a:srgbClr val="696E7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‹N°›</a:t>
            </a:fld>
            <a:endParaRPr lang="fr-FR" altLang="fr-FR" sz="1200" b="0" dirty="0">
              <a:solidFill>
                <a:srgbClr val="696E7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FE61EB2-8FF3-8B41-9E56-03D252FB07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21400"/>
            <a:ext cx="2857500" cy="736600"/>
          </a:xfrm>
          <a:prstGeom prst="rect">
            <a:avLst/>
          </a:prstGeom>
        </p:spPr>
      </p:pic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89EF44B-8161-1145-A93D-45D7980E04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864000"/>
            <a:ext cx="8229600" cy="4713288"/>
          </a:xfrm>
        </p:spPr>
        <p:txBody>
          <a:bodyPr/>
          <a:lstStyle>
            <a:lvl3pPr marL="288000">
              <a:defRPr/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77123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-Type-B (graphiq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0">
            <a:extLst>
              <a:ext uri="{FF2B5EF4-FFF2-40B4-BE49-F238E27FC236}">
                <a16:creationId xmlns:a16="http://schemas.microsoft.com/office/drawing/2014/main" id="{B73079F1-C522-454C-90EC-41675A6149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272951" y="6454542"/>
            <a:ext cx="598487" cy="230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457200" rtl="0" eaLnBrk="1" latinLnBrk="0" hangingPunct="1">
              <a:defRPr sz="1400" b="1" kern="1200" smtClean="0">
                <a:solidFill>
                  <a:srgbClr val="452E10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7752FC0-E5CD-416D-B6CE-6726FE709E77}" type="slidenum">
              <a:rPr lang="fr-FR" altLang="fr-FR" sz="1200" b="0" smtClean="0">
                <a:solidFill>
                  <a:srgbClr val="696E7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defRPr/>
              </a:pPr>
              <a:t>‹N°›</a:t>
            </a:fld>
            <a:endParaRPr lang="fr-FR" altLang="fr-FR" sz="1200" b="0" dirty="0">
              <a:solidFill>
                <a:srgbClr val="696E7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7552DA88-236A-4D40-86CA-21CC2E212F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282000"/>
            <a:ext cx="774620" cy="576000"/>
          </a:xfrm>
          <a:prstGeom prst="rect">
            <a:avLst/>
          </a:prstGeom>
        </p:spPr>
      </p:pic>
      <p:sp>
        <p:nvSpPr>
          <p:cNvPr id="15" name="Titre 14">
            <a:extLst>
              <a:ext uri="{FF2B5EF4-FFF2-40B4-BE49-F238E27FC236}">
                <a16:creationId xmlns:a16="http://schemas.microsoft.com/office/drawing/2014/main" id="{32477226-CA2C-1C4B-99C9-2709425E61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87AF2D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9" name="Espace réservé du graphique 18">
            <a:extLst>
              <a:ext uri="{FF2B5EF4-FFF2-40B4-BE49-F238E27FC236}">
                <a16:creationId xmlns:a16="http://schemas.microsoft.com/office/drawing/2014/main" id="{F145E391-62E3-8141-B36E-7DB9EC9E717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765738"/>
            <a:ext cx="8229600" cy="3920687"/>
          </a:xfrm>
        </p:spPr>
        <p:txBody>
          <a:bodyPr>
            <a:normAutofit/>
          </a:bodyPr>
          <a:lstStyle>
            <a:lvl1pPr marL="0" indent="0">
              <a:buNone/>
              <a:defRPr sz="2400" b="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201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F38A883F-35D9-6849-AA26-B82F1AAD2A0B}" type="datetimeFigureOut">
              <a:rPr lang="en-US"/>
              <a:pPr/>
              <a:t>7/1/20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D54EFF14-3EB0-ED42-9ABA-925F3AB193B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0579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49" r:id="rId3"/>
    <p:sldLayoutId id="2147483651" r:id="rId4"/>
    <p:sldLayoutId id="2147483650" r:id="rId5"/>
    <p:sldLayoutId id="2147483657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rgbClr val="87AF2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88000" indent="-288000" algn="l" defTabSz="457200" rtl="0" eaLnBrk="1" latinLnBrk="0" hangingPunct="1">
        <a:spcBef>
          <a:spcPct val="20000"/>
        </a:spcBef>
        <a:buFont typeface="Arial"/>
        <a:buChar char="•"/>
        <a:defRPr sz="3000" b="1" kern="1200">
          <a:solidFill>
            <a:srgbClr val="696E7A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88000" indent="0" algn="l" defTabSz="457200" rtl="0" eaLnBrk="1" latinLnBrk="0" hangingPunct="1">
        <a:spcBef>
          <a:spcPct val="20000"/>
        </a:spcBef>
        <a:buFont typeface="Arial"/>
        <a:buNone/>
        <a:defRPr sz="2700" kern="1200">
          <a:solidFill>
            <a:srgbClr val="696E7A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288000" indent="-288000" algn="l" defTabSz="457200" rtl="0" eaLnBrk="1" latinLnBrk="0" hangingPunct="1">
        <a:spcBef>
          <a:spcPct val="20000"/>
        </a:spcBef>
        <a:buSzPct val="80000"/>
        <a:buFont typeface="Courier New" panose="02070309020205020404" pitchFamily="49" charset="0"/>
        <a:buChar char="o"/>
        <a:defRPr sz="2400" b="1" kern="1200">
          <a:solidFill>
            <a:srgbClr val="87AF2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2880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rgbClr val="696E7A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88000" indent="284400" algn="l" defTabSz="457200" rtl="0" eaLnBrk="1" latinLnBrk="0" hangingPunct="1">
        <a:spcBef>
          <a:spcPct val="20000"/>
        </a:spcBef>
        <a:buFont typeface="Wingdings" pitchFamily="2" charset="2"/>
        <a:buChar char="ü"/>
        <a:defRPr sz="1800" kern="1200">
          <a:solidFill>
            <a:srgbClr val="696E7A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9837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243C3B1-1860-2647-9BD7-453BB1FEE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6113D55-EF1C-0248-A5C4-C7B8B3EC88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007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BA189-746A-614F-BEA8-6E2C74CF4C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Les légumineuses fourragères dans les systèmes d’élevage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4C74AD-E5F3-C443-8A72-31BA01A19A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Guy </a:t>
            </a:r>
            <a:r>
              <a:rPr lang="fr-FR" dirty="0" err="1"/>
              <a:t>Liguilli</a:t>
            </a:r>
            <a:r>
              <a:rPr lang="fr-FR" dirty="0"/>
              <a:t>, INRAE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F863B3-6EE9-9947-9FC3-05CF64F517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Sophie </a:t>
            </a:r>
            <a:r>
              <a:rPr lang="fr-FR" dirty="0" err="1"/>
              <a:t>Fonfec</a:t>
            </a:r>
            <a:r>
              <a:rPr lang="fr-FR" dirty="0"/>
              <a:t>, Terres Inovia</a:t>
            </a:r>
          </a:p>
        </p:txBody>
      </p:sp>
    </p:spTree>
    <p:extLst>
      <p:ext uri="{BB962C8B-B14F-4D97-AF65-F5344CB8AC3E}">
        <p14:creationId xmlns:p14="http://schemas.microsoft.com/office/powerpoint/2010/main" val="1764819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4DD5D5-85B9-0E43-A58B-C77CC8E6D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7474BA-3919-9C4B-94E2-EEBA0E4DDE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065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7B3D7CD3-E3D8-BE43-946D-5DC6F1F5D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Diversité de digestibilité et valeur </a:t>
            </a:r>
            <a:r>
              <a:rPr lang="fr-FR" dirty="0" err="1"/>
              <a:t>nutritonnelle</a:t>
            </a:r>
            <a:r>
              <a:rPr lang="fr-FR" dirty="0"/>
              <a:t> de composition des graines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1F7A0D3-4B28-5242-B76C-F6A22F6440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686560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8EA6D8-ED2D-524D-840B-78C76AFE2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9A0B27-F4E0-E641-B58E-DD4DD13185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4434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C5B50C3-C13C-8045-8A07-E7D92FA2C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Comparaison des QTL de biomasse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86AD3A-FDD9-8645-A720-804D2C547D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L’enrubannage</a:t>
            </a:r>
          </a:p>
          <a:p>
            <a:pPr lvl="1"/>
            <a:r>
              <a:rPr lang="fr-FR" dirty="0"/>
              <a:t>une solution pour préserver les qualités nutritives des légumineuses fourragères ?</a:t>
            </a:r>
          </a:p>
          <a:p>
            <a:pPr lvl="1"/>
            <a:r>
              <a:rPr lang="fr-FR" dirty="0"/>
              <a:t>Quels effets des matériels, de leurs réglages et de la teneur en MS au pressage sur la préservation de la valeur protéique du fourrage ?</a:t>
            </a:r>
          </a:p>
          <a:p>
            <a:pPr lvl="2"/>
            <a:r>
              <a:rPr lang="fr-FR" dirty="0"/>
              <a:t>L’enrubannage</a:t>
            </a:r>
          </a:p>
          <a:p>
            <a:pPr lvl="3"/>
            <a:r>
              <a:rPr lang="fr-FR" dirty="0"/>
              <a:t>une solution pour préserver les qualités nutritives des légumineuses fourragères ?</a:t>
            </a:r>
          </a:p>
          <a:p>
            <a:pPr lvl="4"/>
            <a:r>
              <a:rPr lang="fr-FR" dirty="0"/>
              <a:t>Quels effets des matériels, de leurs réglages et de la teneur en MS au pressage sur la préservation de la valeur protéique du fourrage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34806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 anchor="t" anchorCtr="0">
        <a:normAutofit lnSpcReduction="10000"/>
      </a:bodyPr>
      <a:lstStyle>
        <a:defPPr algn="l">
          <a:defRPr dirty="0" smtClean="0">
            <a:solidFill>
              <a:srgbClr val="87AF2D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8245</TotalTime>
  <Words>111</Words>
  <Application>Microsoft Macintosh PowerPoint</Application>
  <PresentationFormat>Affichage à l'écran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Verdana</vt:lpstr>
      <vt:lpstr>Wingdings</vt:lpstr>
      <vt:lpstr>Thème Office</vt:lpstr>
      <vt:lpstr>Présentation PowerPoint</vt:lpstr>
      <vt:lpstr>Présentation PowerPoint</vt:lpstr>
      <vt:lpstr>Les légumineuses fourragères dans les systèmes d’élevage </vt:lpstr>
      <vt:lpstr>Présentation PowerPoint</vt:lpstr>
      <vt:lpstr>Diversité de digestibilité et valeur nutritonnelle de composition des graines </vt:lpstr>
      <vt:lpstr>Présentation PowerPoint</vt:lpstr>
      <vt:lpstr>Comparaison des QTL de biomasse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aiie</dc:creator>
  <cp:lastModifiedBy>Nam LY</cp:lastModifiedBy>
  <cp:revision>81</cp:revision>
  <dcterms:created xsi:type="dcterms:W3CDTF">2016-04-07T14:44:29Z</dcterms:created>
  <dcterms:modified xsi:type="dcterms:W3CDTF">2020-07-01T09:54:22Z</dcterms:modified>
</cp:coreProperties>
</file>